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37"/>
  </p:notesMasterIdLst>
  <p:handoutMasterIdLst>
    <p:handoutMasterId r:id="rId38"/>
  </p:handoutMasterIdLst>
  <p:sldIdLst>
    <p:sldId id="288" r:id="rId4"/>
    <p:sldId id="317" r:id="rId5"/>
    <p:sldId id="342" r:id="rId6"/>
    <p:sldId id="328" r:id="rId7"/>
    <p:sldId id="311" r:id="rId8"/>
    <p:sldId id="318" r:id="rId9"/>
    <p:sldId id="327" r:id="rId10"/>
    <p:sldId id="332" r:id="rId11"/>
    <p:sldId id="306" r:id="rId12"/>
    <p:sldId id="310" r:id="rId13"/>
    <p:sldId id="319" r:id="rId14"/>
    <p:sldId id="320" r:id="rId15"/>
    <p:sldId id="334" r:id="rId16"/>
    <p:sldId id="346" r:id="rId17"/>
    <p:sldId id="333" r:id="rId18"/>
    <p:sldId id="307" r:id="rId19"/>
    <p:sldId id="343" r:id="rId20"/>
    <p:sldId id="344" r:id="rId21"/>
    <p:sldId id="345" r:id="rId22"/>
    <p:sldId id="347" r:id="rId23"/>
    <p:sldId id="336" r:id="rId24"/>
    <p:sldId id="338" r:id="rId25"/>
    <p:sldId id="339" r:id="rId26"/>
    <p:sldId id="340" r:id="rId27"/>
    <p:sldId id="341" r:id="rId28"/>
    <p:sldId id="349" r:id="rId29"/>
    <p:sldId id="308" r:id="rId30"/>
    <p:sldId id="323" r:id="rId31"/>
    <p:sldId id="350" r:id="rId32"/>
    <p:sldId id="351" r:id="rId33"/>
    <p:sldId id="352" r:id="rId34"/>
    <p:sldId id="353" r:id="rId35"/>
    <p:sldId id="354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8" d="100"/>
          <a:sy n="68" d="100"/>
        </p:scale>
        <p:origin x="-496" y="-10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6014-13B7-0948-AFFF-482F6D4C235D}" type="datetimeFigureOut">
              <a:rPr lang="en-US" smtClean="0"/>
              <a:t>6/22/14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81FA2-BEEC-654B-8C5F-ED4FE8C61E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9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7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14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1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9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1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api.brightcove.com/v1/accounts/$ACCOUNT_ID/players" TargetMode="External"/><Relationship Id="rId4" Type="http://schemas.openxmlformats.org/officeDocument/2006/relationships/hyperlink" Target="http://docs.brightcove.com/en/video-cloud/player-management/guides/player-configur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layermanagementapi.apiary.io" TargetMode="External"/><Relationship Id="rId4" Type="http://schemas.openxmlformats.org/officeDocument/2006/relationships/hyperlink" Target="http://docs.brightcove.com/en/video-cloud/player-management/index.html" TargetMode="External"/><Relationship Id="rId5" Type="http://schemas.openxmlformats.org/officeDocument/2006/relationships/hyperlink" Target="http://docs.brightcove.com/en/video-cloud/player-management/guides/player-mgmt-quick-star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layers.api.brightcove.com/v1/accounts/$ACCOUNT_ID/player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layers.api.brightcove.com/v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Start to Player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://players.api.brightcove.com/v1/accounts/$ACCOUNT_ID/players</a:t>
            </a:r>
            <a:endParaRPr lang="en-US" dirty="0" smtClean="0"/>
          </a:p>
          <a:p>
            <a:r>
              <a:rPr lang="en-US" dirty="0" smtClean="0"/>
              <a:t>data: Carries the player configuration</a:t>
            </a:r>
          </a:p>
          <a:p>
            <a:pPr lvl="1"/>
            <a:r>
              <a:rPr lang="en-US" dirty="0" smtClean="0"/>
              <a:t>Player configuration documented in the </a:t>
            </a:r>
            <a:r>
              <a:rPr lang="en-US" dirty="0" smtClean="0">
                <a:hlinkClick r:id="rId4"/>
              </a:rPr>
              <a:t>Player Configuration Guide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4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\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"name": "MySamplePlayer",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"configuration":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"media":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"sources": [{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"src":"http://solutions.brightcove.com/bcls/assets/videos/Tiger.mp4", 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"type":"video/mp4"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}]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https://players.api.brightcove.com/v1/accounts/$ACCOUNT_ID/players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19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creation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"1b3a25fb-5ced-43f5-97ae-6dab0bda42ba",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"url": 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"embed_code": "&lt;iframe src='//players.brightcove.com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"embed_in_page": 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"preview_url": "https://players.api.brightcove.com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"preview_embed_code": "&lt;iframe src='//players.api.brightcove.com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- Used to view the player in browser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embed_code</a:t>
            </a:r>
            <a:r>
              <a:rPr lang="en-US" dirty="0" smtClean="0"/>
              <a:t> -  iframe used in an HTML page (must be from HTTP server)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embed_in_page</a:t>
            </a:r>
            <a:r>
              <a:rPr lang="en-US" dirty="0"/>
              <a:t> </a:t>
            </a:r>
            <a:r>
              <a:rPr lang="en-US" dirty="0" smtClean="0"/>
              <a:t>- Link to code to place player directly in web page</a:t>
            </a:r>
          </a:p>
          <a:p>
            <a:r>
              <a:rPr lang="en-US" dirty="0" smtClean="0"/>
              <a:t>Preview versions discussed later in the content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recommended </a:t>
            </a:r>
            <a:r>
              <a:rPr lang="en-US" dirty="0" smtClean="0"/>
              <a:t>implementation to use </a:t>
            </a:r>
            <a:r>
              <a:rPr lang="en-US" dirty="0"/>
              <a:t>is 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following are advantages of the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</a:p>
          <a:p>
            <a:pPr lvl="1"/>
            <a:r>
              <a:rPr lang="en-US" dirty="0" smtClean="0"/>
              <a:t>Sharing </a:t>
            </a:r>
            <a:r>
              <a:rPr lang="en-US" dirty="0"/>
              <a:t>videos via social media is </a:t>
            </a:r>
            <a:r>
              <a:rPr lang="en-US" dirty="0" smtClean="0"/>
              <a:t>easy</a:t>
            </a:r>
            <a:endParaRPr lang="en-US" dirty="0"/>
          </a:p>
          <a:p>
            <a:pPr lvl="1"/>
            <a:r>
              <a:rPr lang="en-US" dirty="0"/>
              <a:t>The player is responsive by </a:t>
            </a:r>
            <a:r>
              <a:rPr lang="en-US" dirty="0" smtClean="0"/>
              <a:t>default</a:t>
            </a:r>
            <a:endParaRPr lang="en-US" dirty="0"/>
          </a:p>
          <a:p>
            <a:pPr lvl="1"/>
            <a:r>
              <a:rPr lang="en-US" dirty="0"/>
              <a:t>You don't have to worry about collisions between the JavaScript and CSS code for the player and other scripts and styles used in the </a:t>
            </a:r>
            <a:r>
              <a:rPr lang="en-US" dirty="0" smtClean="0"/>
              <a:t>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create a player</a:t>
            </a:r>
          </a:p>
          <a:p>
            <a:r>
              <a:rPr lang="en-US" dirty="0" smtClean="0"/>
              <a:t>View player using three different implementations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69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and Publish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77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Player with </a:t>
            </a:r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the $PLAYER_ID environment variable is defined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data: Carries the updated player 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417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/>
              <a:t>a Player with </a:t>
            </a:r>
            <a:r>
              <a:rPr lang="en-US" dirty="0" smtClean="0"/>
              <a:t>PATCH: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"media":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"sources":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[{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"src":"http://solutions.brightcove.com/bcls/assets/videos/Tiger.m3u8",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"type":"application/x-mpegURL"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…       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"poster":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 …}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PLAYER_ID/configuration</a:t>
            </a:r>
            <a:r>
              <a:rPr lang="fr-FR" sz="24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72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Player with PATCH: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update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"7fe47d02-b39b-4531-bd32-8e8291ad49d8",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"preview_url": "https://players.api.brightcove.com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/…",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"preview_embed_code": "&lt;iframe src='//players.api.brightcove.com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preview_url</a:t>
            </a:r>
            <a:r>
              <a:rPr lang="en-US" dirty="0" smtClean="0"/>
              <a:t> - Used to view the player in browser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preview_embed_code</a:t>
            </a:r>
            <a:r>
              <a:rPr lang="en-US" dirty="0" smtClean="0"/>
              <a:t> -  iframe used in an HTML page (must be from HTTP server)</a:t>
            </a:r>
          </a:p>
          <a:p>
            <a:r>
              <a:rPr lang="en-US" dirty="0" smtClean="0"/>
              <a:t>Player implementations can be used as shown in the Create a Player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10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Management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</a:t>
            </a:r>
            <a:r>
              <a:rPr lang="en-US" dirty="0"/>
              <a:t>, updates and generally manages players using the server-side,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REST</a:t>
            </a:r>
            <a:r>
              <a:rPr lang="en-US" dirty="0"/>
              <a:t>-based </a:t>
            </a:r>
            <a:r>
              <a:rPr lang="en-US" dirty="0" smtClean="0"/>
              <a:t>API</a:t>
            </a:r>
          </a:p>
          <a:p>
            <a:r>
              <a:rPr lang="en-US" dirty="0"/>
              <a:t>API Documentation: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docs.playermanagementapi.apiary.io</a:t>
            </a:r>
            <a:endParaRPr lang="en-US" dirty="0" smtClean="0"/>
          </a:p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http://docs.brightcove.com/en/video-cloud/player-management/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r>
              <a:rPr lang="en-US" dirty="0" smtClean="0"/>
              <a:t>Document reflecting the content in this video: </a:t>
            </a:r>
            <a:r>
              <a:rPr lang="en-US" dirty="0">
                <a:hlinkClick r:id="rId5"/>
              </a:rPr>
              <a:t>http://docs.brightcove.com/en/video-cloud/player-management/guides/player-mgmt-quick-start.html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66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Update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update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4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versus Published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</a:t>
            </a:r>
            <a:r>
              <a:rPr lang="en-US" dirty="0" smtClean="0"/>
              <a:t>updates </a:t>
            </a:r>
            <a:r>
              <a:rPr lang="en-US" dirty="0"/>
              <a:t>are created in preview mode, which gives you additional flexibility in choosing when to publish </a:t>
            </a:r>
            <a:r>
              <a:rPr lang="en-US" dirty="0" smtClean="0"/>
              <a:t>them</a:t>
            </a:r>
          </a:p>
          <a:p>
            <a:pPr marL="566738" lvl="2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dirty="0"/>
              <a:t>Preview players are not cached, so you see immediate results of changes</a:t>
            </a:r>
          </a:p>
          <a:p>
            <a:r>
              <a:rPr lang="en-US" dirty="0" smtClean="0"/>
              <a:t>Once </a:t>
            </a:r>
            <a:r>
              <a:rPr lang="en-US" dirty="0"/>
              <a:t>you are satisfied with </a:t>
            </a:r>
            <a:r>
              <a:rPr lang="en-US" dirty="0" smtClean="0"/>
              <a:t>changes, </a:t>
            </a:r>
            <a:r>
              <a:rPr lang="en-US" dirty="0"/>
              <a:t>you publish the player via a separate API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The published player has these advantages</a:t>
            </a:r>
          </a:p>
          <a:p>
            <a:pPr lvl="1"/>
            <a:r>
              <a:rPr lang="en-US" dirty="0"/>
              <a:t>The JavaScript and CSS are minified, concatenated and inlined into the player directly</a:t>
            </a:r>
          </a:p>
          <a:p>
            <a:pPr lvl="1"/>
            <a:r>
              <a:rPr lang="en-US" dirty="0"/>
              <a:t>A low resolution version of the poster image is generated and inlined into the page to improve perceived load times on networks with a high request-setup time (i.e. cellular data networks)</a:t>
            </a:r>
          </a:p>
          <a:p>
            <a:pPr lvl="1"/>
            <a:r>
              <a:rPr lang="en-US" dirty="0"/>
              <a:t>The previous version of the player is saved so it can be recovered if problems are discovered after the update goes </a:t>
            </a:r>
            <a:r>
              <a:rPr lang="en-US" dirty="0" smtClean="0"/>
              <a:t>live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46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variable for $PLAYER_ID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publish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4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/>
              <a:t>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publish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75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smtClean="0"/>
              <a:t>success of the publish statement,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n-US" dirty="0" smtClean="0"/>
              <a:t>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"id":"b61173c8-c0bd-4114-8ac0-d031d51721a2",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"url":"http://players.brightcove.com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"embed_code":"&lt;iframe src='//players.brightcove.com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"embed_in_page":"http://players.brightcove.com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 On player </a:t>
            </a:r>
            <a:r>
              <a:rPr lang="en-US" dirty="0" smtClean="0"/>
              <a:t>creation the </a:t>
            </a:r>
            <a:r>
              <a:rPr lang="en-US" dirty="0"/>
              <a:t>player is also automatically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 why on player creation the JSON response </a:t>
            </a:r>
            <a:r>
              <a:rPr lang="en-US" dirty="0" smtClean="0"/>
              <a:t>includes </a:t>
            </a:r>
            <a:r>
              <a:rPr lang="en-US" dirty="0"/>
              <a:t>both published and preview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Publish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publish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262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981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external files (JavaScript and CSS) to customize your player</a:t>
            </a:r>
          </a:p>
          <a:p>
            <a:pPr lvl="1"/>
            <a:r>
              <a:rPr lang="en-US" dirty="0" smtClean="0"/>
              <a:t>Possibilities for customization limited by your JavaScript,</a:t>
            </a:r>
            <a:r>
              <a:rPr lang="en-US" dirty="0"/>
              <a:t> </a:t>
            </a:r>
            <a:r>
              <a:rPr lang="en-US" dirty="0" smtClean="0"/>
              <a:t>HTML and CSS skills</a:t>
            </a:r>
          </a:p>
          <a:p>
            <a:r>
              <a:rPr lang="en-US" dirty="0" smtClean="0"/>
              <a:t>The JavaScript code is used in the player as a plugin</a:t>
            </a:r>
          </a:p>
          <a:p>
            <a:r>
              <a:rPr lang="en-US" dirty="0" smtClean="0"/>
              <a:t>Use another curl statement with the HTTP PATCH method to tell the player</a:t>
            </a:r>
          </a:p>
          <a:p>
            <a:pPr lvl="1"/>
            <a:r>
              <a:rPr lang="en-US" dirty="0"/>
              <a:t>Location of the JavaScript file that contains the code for the </a:t>
            </a:r>
            <a:r>
              <a:rPr lang="en-US" dirty="0" smtClean="0"/>
              <a:t>plugin</a:t>
            </a:r>
            <a:endParaRPr lang="en-US" dirty="0"/>
          </a:p>
          <a:p>
            <a:pPr lvl="1"/>
            <a:r>
              <a:rPr lang="en-US" dirty="0"/>
              <a:t>Location of the </a:t>
            </a:r>
            <a:r>
              <a:rPr lang="en-US" dirty="0" smtClean="0"/>
              <a:t>style sheet (if applicable)</a:t>
            </a:r>
            <a:endParaRPr lang="en-US" dirty="0"/>
          </a:p>
          <a:p>
            <a:pPr lvl="1"/>
            <a:r>
              <a:rPr lang="en-US" dirty="0"/>
              <a:t>The plugin name to be used with the </a:t>
            </a:r>
            <a:r>
              <a:rPr lang="en-US" dirty="0" smtClean="0"/>
              <a:t>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131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a Player with 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data: Carries the locations of the plugin, CSS and plugin name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93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Ready to Use the Player Management API</a:t>
            </a:r>
          </a:p>
          <a:p>
            <a:r>
              <a:rPr lang="en-US" dirty="0" smtClean="0"/>
              <a:t>Create a Player</a:t>
            </a:r>
          </a:p>
          <a:p>
            <a:r>
              <a:rPr lang="en-US" dirty="0" smtClean="0"/>
              <a:t>Update and Publish Player (add a poster and media source) </a:t>
            </a:r>
          </a:p>
          <a:p>
            <a:r>
              <a:rPr lang="en-US" dirty="0" smtClean="0"/>
              <a:t>Customize a Player (add a plugin to display an overlay)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220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"scripts":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first-plugin.js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"stylesheets":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first-plugin.css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"plugins": [{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"name": "firstPlugin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"}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configuration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33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seen before, the JSON returned will show preview versions of player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731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/>
              <a:t>Customize a </a:t>
            </a:r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add a plugin to the player</a:t>
            </a:r>
          </a:p>
          <a:p>
            <a:r>
              <a:rPr lang="en-US" dirty="0" smtClean="0"/>
              <a:t>View </a:t>
            </a:r>
            <a:r>
              <a:rPr lang="en-US" dirty="0" smtClean="0"/>
              <a:t>plugin functionality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25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84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Ready to Use the Player Management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73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- Developers wishing to utilize the Player Management API</a:t>
            </a:r>
          </a:p>
          <a:p>
            <a:pPr lvl="1"/>
            <a:r>
              <a:rPr lang="en-US" dirty="0" smtClean="0"/>
              <a:t>Heavy use of curl (cURL) and the command line</a:t>
            </a:r>
          </a:p>
          <a:p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 smtClean="0"/>
              <a:t>Curl </a:t>
            </a:r>
            <a:r>
              <a:rPr lang="en-US" dirty="0"/>
              <a:t>is a command line tool for transferring data with URL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Can use any tool that makes HTTP method calls to REST backend</a:t>
            </a:r>
          </a:p>
          <a:p>
            <a:r>
              <a:rPr lang="en-US" dirty="0" smtClean="0"/>
              <a:t>Curl built into OS X, must install cygwin on Windows</a:t>
            </a:r>
          </a:p>
          <a:p>
            <a:r>
              <a:rPr lang="en-US" dirty="0" smtClean="0"/>
              <a:t>This video will use basic authentication (Video Cloud username and password)</a:t>
            </a:r>
          </a:p>
          <a:p>
            <a:r>
              <a:rPr lang="en-US" dirty="0"/>
              <a:t>Base URL: </a:t>
            </a:r>
            <a:r>
              <a:rPr lang="en-US" dirty="0">
                <a:hlinkClick r:id="rId3"/>
              </a:rPr>
              <a:t>https://players.api.brightcove.com/v1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curl statements will use environment variables to ease statement creation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ID </a:t>
            </a:r>
            <a:r>
              <a:rPr lang="en-US" dirty="0" smtClean="0"/>
              <a:t>($ACCOUNT_ID): Retrieve from Video Cloud Studio</a:t>
            </a:r>
          </a:p>
          <a:p>
            <a:pPr lvl="1"/>
            <a:r>
              <a:rPr lang="en-US" dirty="0" smtClean="0"/>
              <a:t>Email </a:t>
            </a:r>
            <a:r>
              <a:rPr lang="en-US" dirty="0"/>
              <a:t>address </a:t>
            </a:r>
            <a:r>
              <a:rPr lang="en-US" dirty="0" smtClean="0"/>
              <a:t>($EMAIL): Used for authentication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Set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account ID and email environment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82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47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otx" id="{4155C08C-8852-492E-8811-87936D846E7D}" vid="{F8363E34-C270-4C1C-8C22-8FB638FC7F08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otx" id="{4155C08C-8852-492E-8811-87936D846E7D}" vid="{414A71B8-CCD0-456A-A702-8DB8E34B5983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otx" id="{4155C08C-8852-492E-8811-87936D846E7D}" vid="{428807AF-2097-4D10-943E-D67A491FE2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2916</TotalTime>
  <Words>1729</Words>
  <Application>Microsoft Macintosh PowerPoint</Application>
  <PresentationFormat>Custom</PresentationFormat>
  <Paragraphs>255</Paragraphs>
  <Slides>33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Blank</vt:lpstr>
      <vt:lpstr>2014 Titles</vt:lpstr>
      <vt:lpstr>services</vt:lpstr>
      <vt:lpstr>Quick Start to Player Management</vt:lpstr>
      <vt:lpstr>Player Management API</vt:lpstr>
      <vt:lpstr>Agenda</vt:lpstr>
      <vt:lpstr>Get Ready to Use the Player Management API</vt:lpstr>
      <vt:lpstr>General Information</vt:lpstr>
      <vt:lpstr>Required Environment Variables</vt:lpstr>
      <vt:lpstr>Demonstration: Set Environment Variables</vt:lpstr>
      <vt:lpstr>PowerPoint Presentation</vt:lpstr>
      <vt:lpstr>Create a Player</vt:lpstr>
      <vt:lpstr>Create a Player with POST</vt:lpstr>
      <vt:lpstr>Create a Player with POST: Example</vt:lpstr>
      <vt:lpstr>Create a Player with POST: Response</vt:lpstr>
      <vt:lpstr>iframe implementation</vt:lpstr>
      <vt:lpstr>Demonstration: Create a Player with POST</vt:lpstr>
      <vt:lpstr>PowerPoint Presentation</vt:lpstr>
      <vt:lpstr>Update and Publish a Player</vt:lpstr>
      <vt:lpstr>Update a Player with PATCH</vt:lpstr>
      <vt:lpstr>Update a Player with PATCH: Example</vt:lpstr>
      <vt:lpstr>Update a Player with PATCH: Response</vt:lpstr>
      <vt:lpstr>Demonstration: Update a Player</vt:lpstr>
      <vt:lpstr>Preview versus Published Players</vt:lpstr>
      <vt:lpstr>Publish a Player with POST</vt:lpstr>
      <vt:lpstr>Publish a Player with POST: Example</vt:lpstr>
      <vt:lpstr>Publish a Player with POST: Response</vt:lpstr>
      <vt:lpstr>Demonstration: Publish a Player</vt:lpstr>
      <vt:lpstr>PowerPoint Presentation</vt:lpstr>
      <vt:lpstr>Customize a Player</vt:lpstr>
      <vt:lpstr>Player Customization</vt:lpstr>
      <vt:lpstr>Customize a Player with PATCH</vt:lpstr>
      <vt:lpstr>Customize a Player with PATCH: Example</vt:lpstr>
      <vt:lpstr>Customize a Player with PATCH: Response</vt:lpstr>
      <vt:lpstr>Demonstration: Customize a Player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aid3nn</dc:creator>
  <cp:lastModifiedBy>Matt Boles</cp:lastModifiedBy>
  <cp:revision>33</cp:revision>
  <cp:lastPrinted>2014-06-22T13:59:31Z</cp:lastPrinted>
  <dcterms:created xsi:type="dcterms:W3CDTF">2014-03-04T01:22:54Z</dcterms:created>
  <dcterms:modified xsi:type="dcterms:W3CDTF">2014-06-22T17:38:02Z</dcterms:modified>
</cp:coreProperties>
</file>